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58" r:id="rId3"/>
    <p:sldId id="262" r:id="rId4"/>
    <p:sldId id="261" r:id="rId5"/>
    <p:sldId id="266" r:id="rId6"/>
    <p:sldId id="263" r:id="rId7"/>
    <p:sldId id="264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C05CE-D2AA-4551-A566-56D8E085AE22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12362-96FE-49B8-8FA1-439793FE9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077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12362-96FE-49B8-8FA1-439793FE98E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370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12362-96FE-49B8-8FA1-439793FE98E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370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A297-D5E3-4DE9-9956-95C935905148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3746-4565-404B-BB96-91A450772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892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A297-D5E3-4DE9-9956-95C935905148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3746-4565-404B-BB96-91A450772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898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A297-D5E3-4DE9-9956-95C935905148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3746-4565-404B-BB96-91A450772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531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A297-D5E3-4DE9-9956-95C935905148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3746-4565-404B-BB96-91A450772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58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A297-D5E3-4DE9-9956-95C935905148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3746-4565-404B-BB96-91A450772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881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A297-D5E3-4DE9-9956-95C935905148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3746-4565-404B-BB96-91A450772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742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A297-D5E3-4DE9-9956-95C935905148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3746-4565-404B-BB96-91A450772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41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A297-D5E3-4DE9-9956-95C935905148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3746-4565-404B-BB96-91A450772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90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A297-D5E3-4DE9-9956-95C935905148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3746-4565-404B-BB96-91A450772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7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A297-D5E3-4DE9-9956-95C935905148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3746-4565-404B-BB96-91A450772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868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A297-D5E3-4DE9-9956-95C935905148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3746-4565-404B-BB96-91A450772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888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2A297-D5E3-4DE9-9956-95C935905148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53746-4565-404B-BB96-91A450772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06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ostrah.ucoz.ua/_si/0/126239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73"/>
            <a:ext cx="9144000" cy="686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653136"/>
            <a:ext cx="7128792" cy="1680592"/>
          </a:xfrm>
        </p:spPr>
        <p:txBody>
          <a:bodyPr>
            <a:normAutofit/>
          </a:bodyPr>
          <a:lstStyle/>
          <a:p>
            <a:r>
              <a:rPr lang="uk-UA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Збираємо яблучка разом з їжачком,</a:t>
            </a:r>
          </a:p>
          <a:p>
            <a:r>
              <a:rPr lang="uk-UA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аводимо курсор на  яблучко з правильною відповіддю</a:t>
            </a:r>
            <a:endParaRPr lang="ru-RU" sz="2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http://www.hconversations.com/yahoo_site_admin/assets/images/EDENAPTR_apple_tree.68130840_std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672408" cy="442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img1.liveinternet.ru/images/attach/c/11/117/401/117401947_1__20_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20688"/>
            <a:ext cx="39604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3888" y="1412776"/>
            <a:ext cx="3168352" cy="819522"/>
          </a:xfrm>
        </p:spPr>
        <p:txBody>
          <a:bodyPr>
            <a:prstTxWarp prst="textArchDown">
              <a:avLst/>
            </a:prstTxWarp>
            <a:noAutofit/>
          </a:bodyPr>
          <a:lstStyle/>
          <a:p>
            <a:r>
              <a:rPr lang="uk-UA" sz="2800" dirty="0" smtClean="0">
                <a:ln w="190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Табличка множення</a:t>
            </a:r>
            <a:r>
              <a:rPr lang="uk-UA" sz="2800" dirty="0">
                <a:ln w="190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dirty="0">
                <a:ln w="190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ln w="190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на 2</a:t>
            </a:r>
            <a:endParaRPr lang="ru-RU" sz="2800" dirty="0">
              <a:ln w="1905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пушкарь\Desktop\ЇЖАЧКИ\79777253_YOzhi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356992"/>
            <a:ext cx="2267744" cy="226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99216" y="188640"/>
            <a:ext cx="737280" cy="864096"/>
          </a:xfrm>
          <a:prstGeom prst="actionButtonForwardNext">
            <a:avLst/>
          </a:prstGeom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6200867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>
                <a:solidFill>
                  <a:srgbClr val="C00000"/>
                </a:solidFill>
              </a:rPr>
              <a:t>Підготувала вчитель початкових класів Новгород – Сіверського </a:t>
            </a:r>
            <a:endParaRPr lang="ru-RU" dirty="0">
              <a:solidFill>
                <a:srgbClr val="C00000"/>
              </a:solidFill>
            </a:endParaRPr>
          </a:p>
          <a:p>
            <a:pPr algn="ctr"/>
            <a:r>
              <a:rPr lang="uk-UA" b="1" i="1" dirty="0">
                <a:solidFill>
                  <a:srgbClr val="C00000"/>
                </a:solidFill>
              </a:rPr>
              <a:t>НВК «Дзвіночок» Пушкар Н.А.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" name="Zvuk-kolokol_chika-uuuuuuuuuu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544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7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2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328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228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878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build="p"/>
      <p:bldP spid="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ostrah.ucoz.ua/_si/0/126239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73"/>
            <a:ext cx="9144000" cy="686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hconversations.com/yahoo_site_admin/assets/images/EDENAPTR_apple_tree.68130840_std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672408" cy="442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img1.liveinternet.ru/images/attach/c/11/117/401/117401947_1__20_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20688"/>
            <a:ext cx="39604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3717032"/>
            <a:ext cx="7414592" cy="1395586"/>
          </a:xfrm>
        </p:spPr>
        <p:txBody>
          <a:bodyPr>
            <a:prstTxWarp prst="textArchDown">
              <a:avLst/>
            </a:prstTxWarp>
          </a:bodyPr>
          <a:lstStyle/>
          <a:p>
            <a:r>
              <a:rPr lang="uk-UA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МОЛОДЕЦЬ!</a:t>
            </a:r>
            <a:endParaRPr lang="ru-RU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Zvuk-kolokol_chika-uuuuuuuuuu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7544" y="260648"/>
            <a:ext cx="609600" cy="609600"/>
          </a:xfrm>
          <a:prstGeom prst="rect">
            <a:avLst/>
          </a:prstGeom>
        </p:spPr>
      </p:pic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пушкарь\Desktop\ЇЖАЧКИ\0_87518_8c4269f8_L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95500"/>
            <a:ext cx="34480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93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2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ostrah.ucoz.ua/_si/0/126239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73"/>
            <a:ext cx="9144000" cy="686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img1.liveinternet.ru/images/attach/c/11/117/401/117401947_1__20_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20688"/>
            <a:ext cx="39604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hconversations.com/yahoo_site_admin/assets/images/EDENAPTR_apple_tree.68130840_std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672408" cy="442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107504" y="5373216"/>
            <a:ext cx="1152128" cy="1211264"/>
            <a:chOff x="3923928" y="5301208"/>
            <a:chExt cx="1152128" cy="1211264"/>
          </a:xfrm>
        </p:grpSpPr>
        <p:pic>
          <p:nvPicPr>
            <p:cNvPr id="14" name="Picture 3" descr="C:\Users\пушкарь\Desktop\ЇЖАЧКИ\11949861182029597463an_apple_01.svg.hi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5301208"/>
              <a:ext cx="1152128" cy="1211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4139952" y="5661248"/>
              <a:ext cx="8328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77" name="Picture 5" descr="http://chihiemili.narod.ru/ho3702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25144"/>
            <a:ext cx="1035174" cy="103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4067944" y="5229200"/>
            <a:ext cx="1152128" cy="1211264"/>
            <a:chOff x="3923928" y="5301208"/>
            <a:chExt cx="1152128" cy="1211264"/>
          </a:xfrm>
        </p:grpSpPr>
        <p:pic>
          <p:nvPicPr>
            <p:cNvPr id="17" name="Picture 3" descr="C:\Users\пушкарь\Desktop\ЇЖАЧКИ\11949861182029597463an_apple_01.svg.hi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5301208"/>
              <a:ext cx="1152128" cy="1211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283968" y="5661248"/>
              <a:ext cx="54477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9144000" y="2348880"/>
            <a:ext cx="2412268" cy="3216357"/>
            <a:chOff x="5724128" y="2348880"/>
            <a:chExt cx="2412268" cy="3216357"/>
          </a:xfrm>
        </p:grpSpPr>
        <p:pic>
          <p:nvPicPr>
            <p:cNvPr id="26" name="Picture 2" descr="C:\Users\пушкарь\Desktop\ЇЖАЧКИ\117120702_large___yozhik1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2348880"/>
              <a:ext cx="2412268" cy="3216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6300192" y="4077072"/>
              <a:ext cx="1368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х 4 </a:t>
              </a:r>
              <a:endPara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7668344" y="5301208"/>
            <a:ext cx="1152128" cy="1211264"/>
            <a:chOff x="3923928" y="5301208"/>
            <a:chExt cx="1152128" cy="1211264"/>
          </a:xfrm>
        </p:grpSpPr>
        <p:pic>
          <p:nvPicPr>
            <p:cNvPr id="30" name="Picture 3" descr="C:\Users\пушкарь\Desktop\ЇЖАЧКИ\11949861182029597463an_apple_01.svg.hi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5301208"/>
              <a:ext cx="1152128" cy="1211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4139952" y="5661248"/>
              <a:ext cx="8328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2" name="Picture 5" descr="http://chihiemili.narod.ru/ho3702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28384" y="4725144"/>
            <a:ext cx="1035174" cy="103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8299216" y="188640"/>
            <a:ext cx="737280" cy="864096"/>
          </a:xfrm>
          <a:prstGeom prst="actionButtonForwardNext">
            <a:avLst/>
          </a:prstGeom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02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-0.42725 0.0173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72" y="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15347 -4.44444E-6 C 0.22222 -4.44444E-6 0.30712 -0.09421 0.30712 -0.17037 L 0.30712 -0.34027 " pathEditMode="relative" rAng="0" ptsTypes="FfFF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47" y="-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ostrah.ucoz.ua/_si/0/126239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73"/>
            <a:ext cx="9144000" cy="686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img1.liveinternet.ru/images/attach/c/11/117/401/117401947_1__20_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92696"/>
            <a:ext cx="39604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hconversations.com/yahoo_site_admin/assets/images/EDENAPTR_apple_tree.68130840_std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672408" cy="442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107504" y="5373216"/>
            <a:ext cx="1152128" cy="1211264"/>
            <a:chOff x="3923928" y="5301208"/>
            <a:chExt cx="1152128" cy="1211264"/>
          </a:xfrm>
        </p:grpSpPr>
        <p:pic>
          <p:nvPicPr>
            <p:cNvPr id="14" name="Picture 3" descr="C:\Users\пушкарь\Desktop\ЇЖАЧКИ\11949861182029597463an_apple_01.svg.hi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5301208"/>
              <a:ext cx="1152128" cy="1211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4139952" y="5661248"/>
              <a:ext cx="8328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  <a:endPara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77" name="Picture 5" descr="http://chihiemili.narod.ru/ho3702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25144"/>
            <a:ext cx="1035174" cy="103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7668344" y="5301208"/>
            <a:ext cx="1152128" cy="1211264"/>
            <a:chOff x="3923928" y="5301208"/>
            <a:chExt cx="1152128" cy="1211264"/>
          </a:xfrm>
        </p:grpSpPr>
        <p:pic>
          <p:nvPicPr>
            <p:cNvPr id="17" name="Picture 3" descr="C:\Users\пушкарь\Desktop\ЇЖАЧКИ\11949861182029597463an_apple_01.svg.hi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5301208"/>
              <a:ext cx="1152128" cy="1211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139952" y="5661248"/>
              <a:ext cx="8640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endPara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 flipH="1">
            <a:off x="-2436556" y="2276872"/>
            <a:ext cx="2412268" cy="3216357"/>
            <a:chOff x="5724128" y="2348880"/>
            <a:chExt cx="2412268" cy="3216357"/>
          </a:xfrm>
        </p:grpSpPr>
        <p:pic>
          <p:nvPicPr>
            <p:cNvPr id="26" name="Picture 2" descr="C:\Users\пушкарь\Desktop\ЇЖАЧКИ\117120702_large___yozhik1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2348880"/>
              <a:ext cx="2412268" cy="3216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6120172" y="4077072"/>
              <a:ext cx="1368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х 7 </a:t>
              </a:r>
              <a:endPara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851920" y="5301208"/>
            <a:ext cx="1152128" cy="1211264"/>
            <a:chOff x="3923928" y="5301208"/>
            <a:chExt cx="1152128" cy="1211264"/>
          </a:xfrm>
        </p:grpSpPr>
        <p:pic>
          <p:nvPicPr>
            <p:cNvPr id="30" name="Picture 3" descr="C:\Users\пушкарь\Desktop\ЇЖАЧКИ\11949861182029597463an_apple_01.svg.hi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5301208"/>
              <a:ext cx="1152128" cy="1211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4139952" y="5661248"/>
              <a:ext cx="8328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2" name="Picture 5" descr="http://chihiemili.narod.ru/ho3702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11960" y="4725144"/>
            <a:ext cx="1035174" cy="103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8299216" y="188640"/>
            <a:ext cx="737280" cy="864096"/>
          </a:xfrm>
          <a:prstGeom prst="actionButtonForwardNext">
            <a:avLst/>
          </a:prstGeom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53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288 -0.00348 L 3.33333E-6 4.81481E-6 " pathEditMode="relative" rAng="0" ptsTypes="AA">
                                      <p:cBhvr>
                                        <p:cTn id="6" dur="5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53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2.5E-6 -0.14606 C -2.5E-6 -0.21157 -0.05486 -0.2544 -0.03489 -0.2544 L -0.52482 -0.5544 " pathEditMode="relative" rAng="0" ptsTypes="FfFF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50" y="-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ostrah.ucoz.ua/_si/0/126239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73"/>
            <a:ext cx="9144000" cy="686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img1.liveinternet.ru/images/attach/c/11/117/401/117401947_1__20_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20688"/>
            <a:ext cx="39604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hconversations.com/yahoo_site_admin/assets/images/EDENAPTR_apple_tree.68130840_std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672408" cy="442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107504" y="5373216"/>
            <a:ext cx="1152128" cy="1211264"/>
            <a:chOff x="3923928" y="5301208"/>
            <a:chExt cx="1152128" cy="1211264"/>
          </a:xfrm>
        </p:grpSpPr>
        <p:pic>
          <p:nvPicPr>
            <p:cNvPr id="14" name="Picture 3" descr="C:\Users\пушкарь\Desktop\ЇЖАЧКИ\11949861182029597463an_apple_01.svg.hi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5301208"/>
              <a:ext cx="1152128" cy="1211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4139952" y="5661248"/>
              <a:ext cx="8328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77" name="Picture 5" descr="http://chihiemili.narod.ru/ho3702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25144"/>
            <a:ext cx="1035174" cy="103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4067944" y="5229200"/>
            <a:ext cx="1152128" cy="1211264"/>
            <a:chOff x="3923928" y="5301208"/>
            <a:chExt cx="1152128" cy="1211264"/>
          </a:xfrm>
        </p:grpSpPr>
        <p:pic>
          <p:nvPicPr>
            <p:cNvPr id="17" name="Picture 3" descr="C:\Users\пушкарь\Desktop\ЇЖАЧКИ\11949861182029597463an_apple_01.svg.hi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5301208"/>
              <a:ext cx="1152128" cy="1211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283968" y="5661248"/>
              <a:ext cx="54477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9144000" y="2348880"/>
            <a:ext cx="2412268" cy="3216357"/>
            <a:chOff x="5724128" y="2348880"/>
            <a:chExt cx="2412268" cy="3216357"/>
          </a:xfrm>
        </p:grpSpPr>
        <p:pic>
          <p:nvPicPr>
            <p:cNvPr id="26" name="Picture 2" descr="C:\Users\пушкарь\Desktop\ЇЖАЧКИ\117120702_large___yozhik1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2348880"/>
              <a:ext cx="2412268" cy="3216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6300192" y="4077072"/>
              <a:ext cx="1368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х 3 </a:t>
              </a:r>
              <a:endPara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7668344" y="5301208"/>
            <a:ext cx="1152128" cy="1211264"/>
            <a:chOff x="3923928" y="5301208"/>
            <a:chExt cx="1152128" cy="1211264"/>
          </a:xfrm>
        </p:grpSpPr>
        <p:pic>
          <p:nvPicPr>
            <p:cNvPr id="30" name="Picture 3" descr="C:\Users\пушкарь\Desktop\ЇЖАЧКИ\11949861182029597463an_apple_01.svg.hi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5301208"/>
              <a:ext cx="1152128" cy="1211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4139952" y="5661248"/>
              <a:ext cx="8328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2" name="Picture 5" descr="http://chihiemili.narod.ru/ho3702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28384" y="4725144"/>
            <a:ext cx="1035174" cy="103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8299216" y="188640"/>
            <a:ext cx="737280" cy="864096"/>
          </a:xfrm>
          <a:prstGeom prst="actionButtonForwardNext">
            <a:avLst/>
          </a:prstGeom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53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-0.42725 0.0173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72" y="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2.5E-6 -0.25416 C -2.5E-6 -0.36805 0.06893 -0.5081 0.125 -0.5081 L 0.25 -0.5081 " pathEditMode="relative" rAng="0" ptsTypes="FfFF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ostrah.ucoz.ua/_si/0/126239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73"/>
            <a:ext cx="9144000" cy="686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img1.liveinternet.ru/images/attach/c/11/117/401/117401947_1__20_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92696"/>
            <a:ext cx="39604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hconversations.com/yahoo_site_admin/assets/images/EDENAPTR_apple_tree.68130840_std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672408" cy="442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7668344" y="5373216"/>
            <a:ext cx="1152128" cy="1211264"/>
            <a:chOff x="3923928" y="5301208"/>
            <a:chExt cx="1152128" cy="1211264"/>
          </a:xfrm>
        </p:grpSpPr>
        <p:pic>
          <p:nvPicPr>
            <p:cNvPr id="14" name="Picture 3" descr="C:\Users\пушкарь\Desktop\ЇЖАЧКИ\11949861182029597463an_apple_01.svg.hi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5301208"/>
              <a:ext cx="1152128" cy="1211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4139952" y="5661248"/>
              <a:ext cx="8328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  <a:endPara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77" name="Picture 5" descr="http://chihiemili.narod.ru/ho3702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869160"/>
            <a:ext cx="1035174" cy="103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323528" y="5157192"/>
            <a:ext cx="1152128" cy="1211264"/>
            <a:chOff x="3923928" y="5301208"/>
            <a:chExt cx="1152128" cy="1211264"/>
          </a:xfrm>
        </p:grpSpPr>
        <p:pic>
          <p:nvPicPr>
            <p:cNvPr id="17" name="Picture 3" descr="C:\Users\пушкарь\Desktop\ЇЖАЧКИ\11949861182029597463an_apple_01.svg.hi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5301208"/>
              <a:ext cx="1152128" cy="1211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139952" y="5661248"/>
              <a:ext cx="8640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</a:t>
              </a:r>
              <a:endPara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 flipH="1">
            <a:off x="-2436556" y="2276872"/>
            <a:ext cx="2412268" cy="3216357"/>
            <a:chOff x="5724128" y="2348880"/>
            <a:chExt cx="2412268" cy="3216357"/>
          </a:xfrm>
        </p:grpSpPr>
        <p:pic>
          <p:nvPicPr>
            <p:cNvPr id="26" name="Picture 2" descr="C:\Users\пушкарь\Desktop\ЇЖАЧКИ\117120702_large___yozhik1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2348880"/>
              <a:ext cx="2412268" cy="3216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6120172" y="4077072"/>
              <a:ext cx="1368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х 9 </a:t>
              </a:r>
              <a:endPara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851920" y="5301208"/>
            <a:ext cx="1152128" cy="1211264"/>
            <a:chOff x="3923928" y="5301208"/>
            <a:chExt cx="1152128" cy="1211264"/>
          </a:xfrm>
        </p:grpSpPr>
        <p:pic>
          <p:nvPicPr>
            <p:cNvPr id="30" name="Picture 3" descr="C:\Users\пушкарь\Desktop\ЇЖАЧКИ\11949861182029597463an_apple_01.svg.hi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5301208"/>
              <a:ext cx="1152128" cy="1211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4139952" y="5661248"/>
              <a:ext cx="8328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2" name="Picture 5" descr="http://chihiemili.narod.ru/ho3702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11960" y="4725144"/>
            <a:ext cx="1035174" cy="103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8299216" y="188640"/>
            <a:ext cx="737280" cy="864096"/>
          </a:xfrm>
          <a:prstGeom prst="actionButtonForwardNext">
            <a:avLst/>
          </a:prstGeom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7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188 0.00717 L -1.38889E-6 4.81481E-6 " pathEditMode="relative" rAng="0" ptsTypes="AA">
                                      <p:cBhvr>
                                        <p:cTn id="6" dur="5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4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 -0.38218 L -0.01719 -0.28125 C -0.0316 -0.25996 -0.03941 -0.22801 -0.03941 -0.19491 C -0.03941 -0.15695 -0.0316 -0.12685 -0.01719 -0.10556 L 0.046 -0.00417 " pathEditMode="relative" rAng="0" ptsTypes="FffFF">
                                      <p:cBhvr>
                                        <p:cTn id="4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ostrah.ucoz.ua/_si/0/126239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73"/>
            <a:ext cx="9144000" cy="686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img1.liveinternet.ru/images/attach/c/11/117/401/117401947_1__20_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20688"/>
            <a:ext cx="39604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hconversations.com/yahoo_site_admin/assets/images/EDENAPTR_apple_tree.68130840_std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672408" cy="442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107504" y="5373216"/>
            <a:ext cx="1152128" cy="1211264"/>
            <a:chOff x="3923928" y="5301208"/>
            <a:chExt cx="1152128" cy="1211264"/>
          </a:xfrm>
        </p:grpSpPr>
        <p:pic>
          <p:nvPicPr>
            <p:cNvPr id="14" name="Picture 3" descr="C:\Users\пушкарь\Desktop\ЇЖАЧКИ\11949861182029597463an_apple_01.svg.hi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5301208"/>
              <a:ext cx="1152128" cy="1211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4139952" y="5661248"/>
              <a:ext cx="8328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77" name="Picture 5" descr="http://chihiemili.narod.ru/ho3702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25144"/>
            <a:ext cx="1035174" cy="103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4067944" y="5229200"/>
            <a:ext cx="1152128" cy="1211264"/>
            <a:chOff x="3923928" y="5301208"/>
            <a:chExt cx="1152128" cy="1211264"/>
          </a:xfrm>
        </p:grpSpPr>
        <p:pic>
          <p:nvPicPr>
            <p:cNvPr id="17" name="Picture 3" descr="C:\Users\пушкарь\Desktop\ЇЖАЧКИ\11949861182029597463an_apple_01.svg.hi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5301208"/>
              <a:ext cx="1152128" cy="1211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283968" y="5661248"/>
              <a:ext cx="54477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9144000" y="2348880"/>
            <a:ext cx="2412268" cy="3216357"/>
            <a:chOff x="5724128" y="2348880"/>
            <a:chExt cx="2412268" cy="3216357"/>
          </a:xfrm>
        </p:grpSpPr>
        <p:pic>
          <p:nvPicPr>
            <p:cNvPr id="26" name="Picture 2" descr="C:\Users\пушкарь\Desktop\ЇЖАЧКИ\117120702_large___yozhik1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2348880"/>
              <a:ext cx="2412268" cy="3216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6300192" y="4077072"/>
              <a:ext cx="1368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х 2 </a:t>
              </a:r>
              <a:endPara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7668344" y="5301208"/>
            <a:ext cx="1152128" cy="1211264"/>
            <a:chOff x="3923928" y="5301208"/>
            <a:chExt cx="1152128" cy="1211264"/>
          </a:xfrm>
        </p:grpSpPr>
        <p:pic>
          <p:nvPicPr>
            <p:cNvPr id="30" name="Picture 3" descr="C:\Users\пушкарь\Desktop\ЇЖАЧКИ\11949861182029597463an_apple_01.svg.hi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5301208"/>
              <a:ext cx="1152128" cy="1211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4139952" y="5661248"/>
              <a:ext cx="8328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2" name="Picture 5" descr="http://chihiemili.narod.ru/ho3702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28384" y="4725144"/>
            <a:ext cx="1035174" cy="103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8299216" y="188640"/>
            <a:ext cx="737280" cy="864096"/>
          </a:xfrm>
          <a:prstGeom prst="actionButtonForwardNext">
            <a:avLst/>
          </a:prstGeom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53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-0.42725 0.0173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72" y="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2.5E-6 -0.25208 C -2.5E-6 -0.3655 0.06476 -0.50393 0.11788 -0.50393 L 0.23629 -0.50393 " pathEditMode="relative" rAng="0" ptsTypes="FfFF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2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ostrah.ucoz.ua/_si/0/126239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73"/>
            <a:ext cx="9144000" cy="686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img1.liveinternet.ru/images/attach/c/11/117/401/117401947_1__20_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20688"/>
            <a:ext cx="39604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hconversations.com/yahoo_site_admin/assets/images/EDENAPTR_apple_tree.68130840_std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672408" cy="442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107504" y="5373216"/>
            <a:ext cx="1152128" cy="1211264"/>
            <a:chOff x="3923928" y="5301208"/>
            <a:chExt cx="1152128" cy="1211264"/>
          </a:xfrm>
        </p:grpSpPr>
        <p:pic>
          <p:nvPicPr>
            <p:cNvPr id="14" name="Picture 3" descr="C:\Users\пушкарь\Desktop\ЇЖАЧКИ\11949861182029597463an_apple_01.svg.hi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5301208"/>
              <a:ext cx="1152128" cy="1211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4139952" y="5661248"/>
              <a:ext cx="8328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endPara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77" name="Picture 5" descr="http://chihiemili.narod.ru/ho3702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25144"/>
            <a:ext cx="1035174" cy="103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7380312" y="5301208"/>
            <a:ext cx="1152128" cy="1211264"/>
            <a:chOff x="3923928" y="5301208"/>
            <a:chExt cx="1152128" cy="1211264"/>
          </a:xfrm>
        </p:grpSpPr>
        <p:pic>
          <p:nvPicPr>
            <p:cNvPr id="17" name="Picture 3" descr="C:\Users\пушкарь\Desktop\ЇЖАЧКИ\11949861182029597463an_apple_01.svg.hi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5301208"/>
              <a:ext cx="1152128" cy="1211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139952" y="5661248"/>
              <a:ext cx="79208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  <a:endPara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-2417124" y="2276872"/>
            <a:ext cx="2412268" cy="3216357"/>
            <a:chOff x="5724128" y="2348880"/>
            <a:chExt cx="2412268" cy="3216357"/>
          </a:xfrm>
        </p:grpSpPr>
        <p:pic>
          <p:nvPicPr>
            <p:cNvPr id="26" name="Picture 2" descr="C:\Users\пушкарь\Desktop\ЇЖАЧКИ\117120702_large___yozhik1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724128" y="2348880"/>
              <a:ext cx="2412268" cy="3216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6448556" y="4149080"/>
              <a:ext cx="1368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х 8 </a:t>
              </a:r>
              <a:endPara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923928" y="5301208"/>
            <a:ext cx="1152128" cy="1211264"/>
            <a:chOff x="3923928" y="5301208"/>
            <a:chExt cx="1152128" cy="1211264"/>
          </a:xfrm>
        </p:grpSpPr>
        <p:pic>
          <p:nvPicPr>
            <p:cNvPr id="30" name="Picture 3" descr="C:\Users\пушкарь\Desktop\ЇЖАЧКИ\11949861182029597463an_apple_01.svg.hi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5301208"/>
              <a:ext cx="1152128" cy="1211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4139952" y="5661248"/>
              <a:ext cx="8328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</a:t>
              </a:r>
              <a:endPara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2" name="Picture 5" descr="http://chihiemili.narod.ru/ho3702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55976" y="4725144"/>
            <a:ext cx="1035174" cy="103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8299216" y="188640"/>
            <a:ext cx="737280" cy="864096"/>
          </a:xfrm>
          <a:prstGeom prst="actionButtonForwardNext">
            <a:avLst/>
          </a:prstGeom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53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726 -0.01736 L -2.5E-6 -2.22222E-6 " pathEditMode="relative" rAng="0" ptsTypes="AA">
                                      <p:cBhvr>
                                        <p:cTn id="6" dur="5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72" y="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122 -0.55 L -0.2757 -0.55 C -0.15208 -0.55 1.11111E-6 -0.39838 1.11111E-6 -0.275 L 1.11111E-6 -1.11111E-6 " pathEditMode="relative" rAng="0" ptsTypes="FfFF">
                                      <p:cBhvr>
                                        <p:cTn id="4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ostrah.ucoz.ua/_si/0/126239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73"/>
            <a:ext cx="9144000" cy="686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img1.liveinternet.ru/images/attach/c/11/117/401/117401947_1__20_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20688"/>
            <a:ext cx="39604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hconversations.com/yahoo_site_admin/assets/images/EDENAPTR_apple_tree.68130840_std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672408" cy="442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107504" y="5373216"/>
            <a:ext cx="1152128" cy="1211264"/>
            <a:chOff x="3923928" y="5301208"/>
            <a:chExt cx="1152128" cy="1211264"/>
          </a:xfrm>
        </p:grpSpPr>
        <p:pic>
          <p:nvPicPr>
            <p:cNvPr id="14" name="Picture 3" descr="C:\Users\пушкарь\Desktop\ЇЖАЧКИ\11949861182029597463an_apple_01.svg.hi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5301208"/>
              <a:ext cx="1152128" cy="1211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4139952" y="5661248"/>
              <a:ext cx="8328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77" name="Picture 5" descr="http://chihiemili.narod.ru/ho3702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25144"/>
            <a:ext cx="1035174" cy="103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7812360" y="5373216"/>
            <a:ext cx="1152128" cy="1211264"/>
            <a:chOff x="3923928" y="5301208"/>
            <a:chExt cx="1152128" cy="1211264"/>
          </a:xfrm>
        </p:grpSpPr>
        <p:pic>
          <p:nvPicPr>
            <p:cNvPr id="17" name="Picture 3" descr="C:\Users\пушкарь\Desktop\ЇЖАЧКИ\11949861182029597463an_apple_01.svg.hi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5301208"/>
              <a:ext cx="1152128" cy="1211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139952" y="5661248"/>
              <a:ext cx="8640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9144000" y="2348880"/>
            <a:ext cx="2412268" cy="3216357"/>
            <a:chOff x="5724128" y="2348880"/>
            <a:chExt cx="2412268" cy="3216357"/>
          </a:xfrm>
        </p:grpSpPr>
        <p:pic>
          <p:nvPicPr>
            <p:cNvPr id="26" name="Picture 2" descr="C:\Users\пушкарь\Desktop\ЇЖАЧКИ\117120702_large___yozhik1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2348880"/>
              <a:ext cx="2412268" cy="3216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6300192" y="4077072"/>
              <a:ext cx="1368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х 6 </a:t>
              </a:r>
              <a:endPara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779912" y="5373216"/>
            <a:ext cx="1152128" cy="1211264"/>
            <a:chOff x="3923928" y="5301208"/>
            <a:chExt cx="1152128" cy="1211264"/>
          </a:xfrm>
        </p:grpSpPr>
        <p:pic>
          <p:nvPicPr>
            <p:cNvPr id="30" name="Picture 3" descr="C:\Users\пушкарь\Desktop\ЇЖАЧКИ\11949861182029597463an_apple_01.svg.hi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5301208"/>
              <a:ext cx="1152128" cy="1211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4139952" y="5661248"/>
              <a:ext cx="8328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2" name="Picture 5" descr="http://chihiemili.narod.ru/ho3702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39952" y="4797152"/>
            <a:ext cx="1035174" cy="103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8299216" y="188640"/>
            <a:ext cx="737280" cy="864096"/>
          </a:xfrm>
          <a:prstGeom prst="actionButtonForwardNext">
            <a:avLst/>
          </a:prstGeom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33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-0.42725 0.0173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72" y="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337 -0.49144 L -0.08177 -0.49144 C -0.04514 -0.49144 3.88889E-6 -0.35602 3.88889E-6 -0.24607 L 3.88889E-6 7.40741E-7 " pathEditMode="relative" rAng="0" ptsTypes="FfFF">
                                      <p:cBhvr>
                                        <p:cTn id="4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0" y="2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ostrah.ucoz.ua/_si/0/126239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73"/>
            <a:ext cx="9144000" cy="686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img1.liveinternet.ru/images/attach/c/11/117/401/117401947_1__20_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20688"/>
            <a:ext cx="39604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hconversations.com/yahoo_site_admin/assets/images/EDENAPTR_apple_tree.68130840_std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672408" cy="442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7380312" y="5229200"/>
            <a:ext cx="1152128" cy="1211264"/>
            <a:chOff x="3923928" y="5301208"/>
            <a:chExt cx="1152128" cy="1211264"/>
          </a:xfrm>
        </p:grpSpPr>
        <p:pic>
          <p:nvPicPr>
            <p:cNvPr id="14" name="Picture 3" descr="C:\Users\пушкарь\Desktop\ЇЖАЧКИ\11949861182029597463an_apple_01.svg.hi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5301208"/>
              <a:ext cx="1152128" cy="1211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4139952" y="5661248"/>
              <a:ext cx="8328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77" name="Picture 5" descr="http://chihiemili.narod.ru/ho3702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653136"/>
            <a:ext cx="1035174" cy="103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467544" y="5229200"/>
            <a:ext cx="1152128" cy="1211264"/>
            <a:chOff x="3923928" y="5301208"/>
            <a:chExt cx="1152128" cy="1211264"/>
          </a:xfrm>
        </p:grpSpPr>
        <p:pic>
          <p:nvPicPr>
            <p:cNvPr id="17" name="Picture 3" descr="C:\Users\пушкарь\Desktop\ЇЖАЧКИ\11949861182029597463an_apple_01.svg.hi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5301208"/>
              <a:ext cx="1152128" cy="1211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139952" y="5661248"/>
              <a:ext cx="79208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-2417124" y="2276872"/>
            <a:ext cx="2412268" cy="3216357"/>
            <a:chOff x="5724128" y="2348880"/>
            <a:chExt cx="2412268" cy="3216357"/>
          </a:xfrm>
        </p:grpSpPr>
        <p:pic>
          <p:nvPicPr>
            <p:cNvPr id="26" name="Picture 2" descr="C:\Users\пушкарь\Desktop\ЇЖАЧКИ\117120702_large___yozhik1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724128" y="2348880"/>
              <a:ext cx="2412268" cy="3216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6448556" y="4149080"/>
              <a:ext cx="1368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х 5 </a:t>
              </a:r>
              <a:endPara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923928" y="5301208"/>
            <a:ext cx="1152128" cy="1211264"/>
            <a:chOff x="3923928" y="5301208"/>
            <a:chExt cx="1152128" cy="1211264"/>
          </a:xfrm>
        </p:grpSpPr>
        <p:pic>
          <p:nvPicPr>
            <p:cNvPr id="30" name="Picture 3" descr="C:\Users\пушкарь\Desktop\ЇЖАЧКИ\11949861182029597463an_apple_01.svg.hi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5301208"/>
              <a:ext cx="1152128" cy="1211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4139952" y="5661248"/>
              <a:ext cx="8328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endPara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2" name="Picture 5" descr="http://chihiemili.narod.ru/ho3702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55976" y="4725144"/>
            <a:ext cx="1035174" cy="103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8299216" y="188640"/>
            <a:ext cx="737280" cy="864096"/>
          </a:xfrm>
          <a:prstGeom prst="actionButtonForwardNext">
            <a:avLst/>
          </a:prstGeom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89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726 -0.01736 L -2.5E-6 -2.22222E-6 " pathEditMode="relative" rAng="0" ptsTypes="AA">
                                      <p:cBhvr>
                                        <p:cTn id="6" dur="5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72" y="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23 L -2.5E-6 -0.2699 C -2.5E-6 -0.39097 0.03455 -0.53958 0.06285 -0.53958 L 0.12604 -0.53958 " pathEditMode="relative" rAng="0" ptsTypes="FfFF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2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83</Words>
  <Application>Microsoft Office PowerPoint</Application>
  <PresentationFormat>Экран (4:3)</PresentationFormat>
  <Paragraphs>40</Paragraphs>
  <Slides>10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Табличка множення      на 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МОЛОДЕЦЬ!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пушкарь</dc:creator>
  <cp:lastModifiedBy>пушкарь</cp:lastModifiedBy>
  <cp:revision>19</cp:revision>
  <dcterms:created xsi:type="dcterms:W3CDTF">2015-07-04T14:22:21Z</dcterms:created>
  <dcterms:modified xsi:type="dcterms:W3CDTF">2015-07-04T21:12:53Z</dcterms:modified>
</cp:coreProperties>
</file>