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0" r:id="rId4"/>
    <p:sldId id="261" r:id="rId5"/>
    <p:sldId id="262" r:id="rId6"/>
    <p:sldId id="267" r:id="rId7"/>
    <p:sldId id="263" r:id="rId8"/>
    <p:sldId id="265" r:id="rId9"/>
    <p:sldId id="266" r:id="rId10"/>
    <p:sldId id="25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B8C-CEB0-4C04-852A-7140B93C7C14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7CE6-63EE-4CEF-8E5D-F4A32159A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75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B8C-CEB0-4C04-852A-7140B93C7C14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7CE6-63EE-4CEF-8E5D-F4A32159A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58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B8C-CEB0-4C04-852A-7140B93C7C14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7CE6-63EE-4CEF-8E5D-F4A32159A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09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B8C-CEB0-4C04-852A-7140B93C7C14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7CE6-63EE-4CEF-8E5D-F4A32159A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9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B8C-CEB0-4C04-852A-7140B93C7C14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7CE6-63EE-4CEF-8E5D-F4A32159A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56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B8C-CEB0-4C04-852A-7140B93C7C14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7CE6-63EE-4CEF-8E5D-F4A32159A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20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B8C-CEB0-4C04-852A-7140B93C7C14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7CE6-63EE-4CEF-8E5D-F4A32159A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47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B8C-CEB0-4C04-852A-7140B93C7C14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7CE6-63EE-4CEF-8E5D-F4A32159A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92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B8C-CEB0-4C04-852A-7140B93C7C14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7CE6-63EE-4CEF-8E5D-F4A32159A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B8C-CEB0-4C04-852A-7140B93C7C14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7CE6-63EE-4CEF-8E5D-F4A32159A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74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4B8C-CEB0-4C04-852A-7140B93C7C14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27CE6-63EE-4CEF-8E5D-F4A32159A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9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4B8C-CEB0-4C04-852A-7140B93C7C14}" type="datetimeFigureOut">
              <a:rPr lang="ru-RU" smtClean="0"/>
              <a:t>05.07.2015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27CE6-63EE-4CEF-8E5D-F4A32159A2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5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10" Type="http://schemas.openxmlformats.org/officeDocument/2006/relationships/image" Target="../media/image7.jpeg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10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10" Type="http://schemas.openxmlformats.org/officeDocument/2006/relationships/image" Target="../media/image7.jpeg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10" Type="http://schemas.openxmlformats.org/officeDocument/2006/relationships/image" Target="../media/image8.jpeg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10" Type="http://schemas.openxmlformats.org/officeDocument/2006/relationships/image" Target="../media/image7.jpeg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10" Type="http://schemas.openxmlformats.org/officeDocument/2006/relationships/image" Target="../media/image7.jpeg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10" Type="http://schemas.openxmlformats.org/officeDocument/2006/relationships/image" Target="../media/image7.jpeg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audio" Target="../media/audio4.wav"/><Relationship Id="rId10" Type="http://schemas.openxmlformats.org/officeDocument/2006/relationships/image" Target="../media/image9.jpeg"/><Relationship Id="rId4" Type="http://schemas.openxmlformats.org/officeDocument/2006/relationships/audio" Target="../media/audio3.wav"/><Relationship Id="rId9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cer-a500.ru/uploads/posts/2013-01/1359646687_screen_20130131_2052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2" b="5981"/>
          <a:stretch/>
        </p:blipFill>
        <p:spPr bwMode="auto">
          <a:xfrm>
            <a:off x="0" y="0"/>
            <a:ext cx="914407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2816" y="3284984"/>
            <a:ext cx="7571184" cy="2841179"/>
          </a:xfrm>
        </p:spPr>
        <p:txBody>
          <a:bodyPr>
            <a:prstTxWarp prst="textArchDown">
              <a:avLst/>
            </a:prstTxWarp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Збирай моркву разом із зайчиком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пушкарь\Desktop\ЗАЙЧИКИ\86540997_large_0241n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4475212" cy="351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56376" y="116632"/>
            <a:ext cx="1042416" cy="1042416"/>
          </a:xfrm>
          <a:prstGeom prst="actionButtonForwardNex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980728"/>
            <a:ext cx="8229600" cy="4752528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Таблиця множення на 3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6200867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Підготувала вчитель початкових класів Новгород – Сіверського </a:t>
            </a:r>
            <a:endParaRPr lang="ru-RU" dirty="0" smtClean="0">
              <a:solidFill>
                <a:srgbClr val="C00000"/>
              </a:solidFill>
            </a:endParaRPr>
          </a:p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НВК «Дзвіночок» Пушкар Н.А.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8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tohomka.ru/images/Jan/09/7b7633173a3d217a53002490d156e22e/mini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3126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5256584"/>
          </a:xfrm>
        </p:spPr>
        <p:txBody>
          <a:bodyPr>
            <a:prstTxWarp prst="textArchDown">
              <a:avLst/>
            </a:prstTxWarp>
          </a:bodyPr>
          <a:lstStyle/>
          <a:p>
            <a:r>
              <a:rPr lang="uk-UA" b="1" dirty="0" smtClean="0">
                <a:ln w="9525">
                  <a:solidFill>
                    <a:srgbClr val="FFC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МОЛОДЕЦЬ!</a:t>
            </a:r>
            <a:endParaRPr lang="ru-RU" b="1" dirty="0">
              <a:ln w="9525">
                <a:solidFill>
                  <a:srgbClr val="FFC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пушкарь\Desktop\ЗАЙЧИКИ\im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1799134" cy="224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ушкарь\Desktop\ЗАЙЧИКИ\uVd_TVTETB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37621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пушкарь\Desktop\ЗАЙЧИКИ\4806242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592" y="3701240"/>
            <a:ext cx="1800200" cy="240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956376" y="404664"/>
            <a:ext cx="1042416" cy="104241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9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пушкарь\Desktop\ЗАЙЧИКИ\99179573_0_a3d62_3f99641b_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5180"/>
            <a:ext cx="29718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53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3600450"/>
            <a:ext cx="3166120" cy="116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3789040"/>
            <a:ext cx="4712568" cy="971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://era-apple.com/uploads/images/abd396a59ecaa2d614d442a140ef3920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9112789" y="4005064"/>
            <a:ext cx="2699791" cy="3068960"/>
            <a:chOff x="6732239" y="4121058"/>
            <a:chExt cx="2411760" cy="2736942"/>
          </a:xfrm>
        </p:grpSpPr>
        <p:pic>
          <p:nvPicPr>
            <p:cNvPr id="1031" name="Picture 7" descr="C:\Users\пушкарь\Desktop\ЗАЙЧИКИ\hare18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32239" y="4121058"/>
              <a:ext cx="2411760" cy="273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632799" y="5533849"/>
              <a:ext cx="11521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 х 4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779912" y="3284984"/>
            <a:ext cx="1724625" cy="2547538"/>
            <a:chOff x="4780087" y="823084"/>
            <a:chExt cx="1724625" cy="2547538"/>
          </a:xfrm>
        </p:grpSpPr>
        <p:pic>
          <p:nvPicPr>
            <p:cNvPr id="14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195736" y="3284984"/>
            <a:ext cx="1724625" cy="2547538"/>
            <a:chOff x="4780087" y="823084"/>
            <a:chExt cx="1724625" cy="2547538"/>
          </a:xfrm>
        </p:grpSpPr>
        <p:pic>
          <p:nvPicPr>
            <p:cNvPr id="23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6" name="Picture 12" descr="C:\Users\пушкарь\Desktop\ЗАЙЧИКИ\30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44" y="465313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683568" y="3212976"/>
            <a:ext cx="1724625" cy="2547538"/>
            <a:chOff x="4780087" y="823084"/>
            <a:chExt cx="1724625" cy="2547538"/>
          </a:xfrm>
        </p:grpSpPr>
        <p:pic>
          <p:nvPicPr>
            <p:cNvPr id="26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Picture 12" descr="C:\Users\пушкарь\Desktop\ЗАЙЧИКИ\30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458112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 rot="-780000">
            <a:off x="4584633" y="3947614"/>
            <a:ext cx="1736966" cy="2871065"/>
            <a:chOff x="2624721" y="1821836"/>
            <a:chExt cx="1875271" cy="3430353"/>
          </a:xfrm>
        </p:grpSpPr>
        <p:pic>
          <p:nvPicPr>
            <p:cNvPr id="32" name="Picture 10" descr="C:\Users\пушкарь\Desktop\ЗАЙЧИКИ\npydz3gz.jpg"/>
            <p:cNvPicPr/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43"/>
            <a:stretch/>
          </p:blipFill>
          <p:spPr bwMode="auto">
            <a:xfrm rot="16320000">
              <a:off x="1756572" y="2689985"/>
              <a:ext cx="3430353" cy="1694055"/>
            </a:xfrm>
            <a:prstGeom prst="rect">
              <a:avLst/>
            </a:prstGeom>
            <a:noFill/>
            <a:extLst/>
          </p:spPr>
        </p:pic>
        <p:sp>
          <p:nvSpPr>
            <p:cNvPr id="33" name="TextBox 32"/>
            <p:cNvSpPr txBox="1"/>
            <p:nvPr/>
          </p:nvSpPr>
          <p:spPr>
            <a:xfrm>
              <a:off x="3347864" y="3429000"/>
              <a:ext cx="11521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956376" y="404664"/>
            <a:ext cx="1042416" cy="104241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3842 -0.01366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3600450"/>
            <a:ext cx="3166120" cy="116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3789040"/>
            <a:ext cx="4712568" cy="971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://era-apple.com/uploads/images/abd396a59ecaa2d614d442a140ef3920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9112789" y="4005064"/>
            <a:ext cx="2699791" cy="3068960"/>
            <a:chOff x="6732239" y="4121058"/>
            <a:chExt cx="2411760" cy="2736942"/>
          </a:xfrm>
        </p:grpSpPr>
        <p:pic>
          <p:nvPicPr>
            <p:cNvPr id="1031" name="Picture 7" descr="C:\Users\пушкарь\Desktop\ЗАЙЧИКИ\hare18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32239" y="4121058"/>
              <a:ext cx="2411760" cy="273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632799" y="5533849"/>
              <a:ext cx="1152128" cy="57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 х 7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11560" y="3284984"/>
            <a:ext cx="1724625" cy="2547538"/>
            <a:chOff x="4780087" y="823084"/>
            <a:chExt cx="1724625" cy="2547538"/>
          </a:xfrm>
        </p:grpSpPr>
        <p:pic>
          <p:nvPicPr>
            <p:cNvPr id="23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779912" y="3284984"/>
            <a:ext cx="1724625" cy="2547538"/>
            <a:chOff x="4780087" y="823084"/>
            <a:chExt cx="1724625" cy="2547538"/>
          </a:xfrm>
        </p:grpSpPr>
        <p:pic>
          <p:nvPicPr>
            <p:cNvPr id="14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6" name="Picture 12" descr="C:\Users\пушкарь\Desktop\ЗАЙЧИКИ\30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44" y="465313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2339752" y="3284984"/>
            <a:ext cx="1724625" cy="2547538"/>
            <a:chOff x="4780087" y="823084"/>
            <a:chExt cx="1724625" cy="2547538"/>
          </a:xfrm>
        </p:grpSpPr>
        <p:pic>
          <p:nvPicPr>
            <p:cNvPr id="26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Picture 12" descr="C:\Users\пушкарь\Desktop\ЗАЙЧИКИ\30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465313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 rot="-1080000">
            <a:off x="4915064" y="4076933"/>
            <a:ext cx="1827984" cy="2669281"/>
            <a:chOff x="3328286" y="2874729"/>
            <a:chExt cx="1276460" cy="2391050"/>
          </a:xfrm>
        </p:grpSpPr>
        <p:pic>
          <p:nvPicPr>
            <p:cNvPr id="32" name="Picture 10" descr="C:\Users\пушкарь\Desktop\ЗАЙЧИКИ\npydz3gz.jpg"/>
            <p:cNvPicPr/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43"/>
            <a:stretch/>
          </p:blipFill>
          <p:spPr bwMode="auto">
            <a:xfrm rot="16320000">
              <a:off x="2619703" y="3583312"/>
              <a:ext cx="2391050" cy="973883"/>
            </a:xfrm>
            <a:prstGeom prst="rect">
              <a:avLst/>
            </a:prstGeom>
            <a:noFill/>
            <a:extLst/>
          </p:spPr>
        </p:pic>
        <p:sp>
          <p:nvSpPr>
            <p:cNvPr id="33" name="TextBox 32"/>
            <p:cNvSpPr txBox="1"/>
            <p:nvPr/>
          </p:nvSpPr>
          <p:spPr>
            <a:xfrm rot="21060000">
              <a:off x="3746606" y="3933115"/>
              <a:ext cx="858140" cy="689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956376" y="404664"/>
            <a:ext cx="1042416" cy="104241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3842 -0.01366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3600450"/>
            <a:ext cx="3166120" cy="116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3789040"/>
            <a:ext cx="4712568" cy="971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://era-apple.com/uploads/images/abd396a59ecaa2d614d442a140ef3920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9112789" y="4005064"/>
            <a:ext cx="2699791" cy="3068960"/>
            <a:chOff x="6732239" y="4121058"/>
            <a:chExt cx="2411760" cy="2736942"/>
          </a:xfrm>
        </p:grpSpPr>
        <p:pic>
          <p:nvPicPr>
            <p:cNvPr id="1031" name="Picture 7" descr="C:\Users\пушкарь\Desktop\ЗАЙЧИКИ\hare18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32239" y="4121058"/>
              <a:ext cx="2411760" cy="273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632799" y="5533849"/>
              <a:ext cx="1152128" cy="57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 х 2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267744" y="3140968"/>
            <a:ext cx="1724625" cy="2547538"/>
            <a:chOff x="4780087" y="823084"/>
            <a:chExt cx="1724625" cy="2547538"/>
          </a:xfrm>
        </p:grpSpPr>
        <p:pic>
          <p:nvPicPr>
            <p:cNvPr id="14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707904" y="3284984"/>
            <a:ext cx="1724625" cy="2547538"/>
            <a:chOff x="4780087" y="823084"/>
            <a:chExt cx="1724625" cy="2547538"/>
          </a:xfrm>
        </p:grpSpPr>
        <p:pic>
          <p:nvPicPr>
            <p:cNvPr id="23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6" name="Picture 12" descr="C:\Users\пушкарь\Desktop\ЗАЙЧИКИ\30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6" y="458112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C:\Users\пушкарь\Desktop\ЗАЙЧИКИ\30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458112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683568" y="3212976"/>
            <a:ext cx="1724625" cy="2547538"/>
            <a:chOff x="4780087" y="823084"/>
            <a:chExt cx="1724625" cy="2547538"/>
          </a:xfrm>
        </p:grpSpPr>
        <p:pic>
          <p:nvPicPr>
            <p:cNvPr id="26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 rot="-780000">
            <a:off x="4584633" y="3947614"/>
            <a:ext cx="1736966" cy="2871065"/>
            <a:chOff x="2624721" y="1821836"/>
            <a:chExt cx="1875271" cy="3430353"/>
          </a:xfrm>
        </p:grpSpPr>
        <p:pic>
          <p:nvPicPr>
            <p:cNvPr id="32" name="Picture 10" descr="C:\Users\пушкарь\Desktop\ЗАЙЧИКИ\npydz3gz.jpg"/>
            <p:cNvPicPr/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43"/>
            <a:stretch/>
          </p:blipFill>
          <p:spPr bwMode="auto">
            <a:xfrm rot="16320000">
              <a:off x="1756572" y="2689985"/>
              <a:ext cx="3430353" cy="1694055"/>
            </a:xfrm>
            <a:prstGeom prst="rect">
              <a:avLst/>
            </a:prstGeom>
            <a:noFill/>
            <a:extLst/>
          </p:spPr>
        </p:pic>
        <p:sp>
          <p:nvSpPr>
            <p:cNvPr id="33" name="TextBox 32"/>
            <p:cNvSpPr txBox="1"/>
            <p:nvPr/>
          </p:nvSpPr>
          <p:spPr>
            <a:xfrm>
              <a:off x="3347864" y="3354056"/>
              <a:ext cx="1152128" cy="919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956376" y="404664"/>
            <a:ext cx="1042416" cy="104241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2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3842 -0.01366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3600450"/>
            <a:ext cx="3166120" cy="116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3789040"/>
            <a:ext cx="4712568" cy="971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://era-apple.com/uploads/images/abd396a59ecaa2d614d442a140ef3920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9112789" y="4005064"/>
            <a:ext cx="2699791" cy="3068960"/>
            <a:chOff x="6732239" y="4121058"/>
            <a:chExt cx="2411760" cy="2736942"/>
          </a:xfrm>
        </p:grpSpPr>
        <p:pic>
          <p:nvPicPr>
            <p:cNvPr id="1031" name="Picture 7" descr="C:\Users\пушкарь\Desktop\ЗАЙЧИКИ\hare18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32239" y="4121058"/>
              <a:ext cx="2411760" cy="273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632799" y="5533849"/>
              <a:ext cx="1152128" cy="57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 х 8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11560" y="3284984"/>
            <a:ext cx="1724625" cy="2547538"/>
            <a:chOff x="4780087" y="823084"/>
            <a:chExt cx="1724625" cy="2547538"/>
          </a:xfrm>
        </p:grpSpPr>
        <p:pic>
          <p:nvPicPr>
            <p:cNvPr id="23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779912" y="3284984"/>
            <a:ext cx="1724625" cy="2547538"/>
            <a:chOff x="4780087" y="823084"/>
            <a:chExt cx="1724625" cy="2547538"/>
          </a:xfrm>
        </p:grpSpPr>
        <p:pic>
          <p:nvPicPr>
            <p:cNvPr id="14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56151" y="2551276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6" name="Picture 12" descr="C:\Users\пушкарь\Desktop\ЗАЙЧИКИ\30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44" y="465313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C:\Users\пушкарь\Desktop\ЗАЙЧИКИ\30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784" y="465313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 rot="-1080000">
            <a:off x="4867684" y="4150173"/>
            <a:ext cx="1827984" cy="2669281"/>
            <a:chOff x="3328286" y="2874729"/>
            <a:chExt cx="1276460" cy="2391050"/>
          </a:xfrm>
        </p:grpSpPr>
        <p:pic>
          <p:nvPicPr>
            <p:cNvPr id="32" name="Picture 10" descr="C:\Users\пушкарь\Desktop\ЗАЙЧИКИ\npydz3gz.jpg"/>
            <p:cNvPicPr/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43"/>
            <a:stretch/>
          </p:blipFill>
          <p:spPr bwMode="auto">
            <a:xfrm rot="16320000">
              <a:off x="2619703" y="3583312"/>
              <a:ext cx="2391050" cy="973883"/>
            </a:xfrm>
            <a:prstGeom prst="rect">
              <a:avLst/>
            </a:prstGeom>
            <a:noFill/>
            <a:extLst/>
          </p:spPr>
        </p:pic>
        <p:sp>
          <p:nvSpPr>
            <p:cNvPr id="33" name="TextBox 32"/>
            <p:cNvSpPr txBox="1"/>
            <p:nvPr/>
          </p:nvSpPr>
          <p:spPr>
            <a:xfrm rot="21060000">
              <a:off x="3746606" y="3933115"/>
              <a:ext cx="858140" cy="689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339752" y="3284984"/>
            <a:ext cx="1724625" cy="2547538"/>
            <a:chOff x="4780087" y="823084"/>
            <a:chExt cx="1724625" cy="2547538"/>
          </a:xfrm>
        </p:grpSpPr>
        <p:pic>
          <p:nvPicPr>
            <p:cNvPr id="26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956376" y="404664"/>
            <a:ext cx="1042416" cy="104241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00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3842 -0.01366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3600450"/>
            <a:ext cx="3166120" cy="116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3789040"/>
            <a:ext cx="4712568" cy="971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://era-apple.com/uploads/images/abd396a59ecaa2d614d442a140ef3920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9112789" y="4005064"/>
            <a:ext cx="2699791" cy="3068960"/>
            <a:chOff x="6732239" y="4121058"/>
            <a:chExt cx="2411760" cy="2736942"/>
          </a:xfrm>
        </p:grpSpPr>
        <p:pic>
          <p:nvPicPr>
            <p:cNvPr id="1031" name="Picture 7" descr="C:\Users\пушкарь\Desktop\ЗАЙЧИКИ\hare18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32239" y="4121058"/>
              <a:ext cx="2411760" cy="273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632799" y="5533849"/>
              <a:ext cx="1152128" cy="57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 х 6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707904" y="3284984"/>
            <a:ext cx="1724625" cy="2547538"/>
            <a:chOff x="4780087" y="823084"/>
            <a:chExt cx="1724625" cy="2547538"/>
          </a:xfrm>
        </p:grpSpPr>
        <p:pic>
          <p:nvPicPr>
            <p:cNvPr id="23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140127" y="2551276"/>
              <a:ext cx="100811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18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267744" y="3140968"/>
            <a:ext cx="1728191" cy="2547538"/>
            <a:chOff x="4780087" y="823084"/>
            <a:chExt cx="1728191" cy="2547538"/>
          </a:xfrm>
        </p:grpSpPr>
        <p:pic>
          <p:nvPicPr>
            <p:cNvPr id="14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64087" y="2564904"/>
              <a:ext cx="114419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6" name="Picture 12" descr="C:\Users\пушкарь\Desktop\ЗАЙЧИКИ\30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6" y="458112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683568" y="3212976"/>
            <a:ext cx="1724625" cy="2547538"/>
            <a:chOff x="4780087" y="823084"/>
            <a:chExt cx="1724625" cy="2547538"/>
          </a:xfrm>
        </p:grpSpPr>
        <p:pic>
          <p:nvPicPr>
            <p:cNvPr id="26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Picture 12" descr="C:\Users\пушкарь\Desktop\ЗАЙЧИКИ\30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458112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 rot="-780000">
            <a:off x="4584633" y="3947614"/>
            <a:ext cx="1736966" cy="2871065"/>
            <a:chOff x="2624721" y="1821836"/>
            <a:chExt cx="1875271" cy="3430353"/>
          </a:xfrm>
        </p:grpSpPr>
        <p:pic>
          <p:nvPicPr>
            <p:cNvPr id="32" name="Picture 10" descr="C:\Users\пушкарь\Desktop\ЗАЙЧИКИ\npydz3gz.jpg"/>
            <p:cNvPicPr/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43"/>
            <a:stretch/>
          </p:blipFill>
          <p:spPr bwMode="auto">
            <a:xfrm rot="16320000">
              <a:off x="1756572" y="2689985"/>
              <a:ext cx="3430353" cy="1694055"/>
            </a:xfrm>
            <a:prstGeom prst="rect">
              <a:avLst/>
            </a:prstGeom>
            <a:noFill/>
            <a:extLst/>
          </p:spPr>
        </p:pic>
        <p:sp>
          <p:nvSpPr>
            <p:cNvPr id="33" name="TextBox 32"/>
            <p:cNvSpPr txBox="1"/>
            <p:nvPr/>
          </p:nvSpPr>
          <p:spPr>
            <a:xfrm>
              <a:off x="3347864" y="3354056"/>
              <a:ext cx="1152128" cy="919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956376" y="404664"/>
            <a:ext cx="1042416" cy="104241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3842 -0.01366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3600450"/>
            <a:ext cx="3166120" cy="116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3789040"/>
            <a:ext cx="4712568" cy="971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://era-apple.com/uploads/images/abd396a59ecaa2d614d442a140ef3920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9112789" y="4005064"/>
            <a:ext cx="2699791" cy="3068960"/>
            <a:chOff x="6732239" y="4121058"/>
            <a:chExt cx="2411760" cy="2736942"/>
          </a:xfrm>
        </p:grpSpPr>
        <p:pic>
          <p:nvPicPr>
            <p:cNvPr id="1031" name="Picture 7" descr="C:\Users\пушкарь\Desktop\ЗАЙЧИКИ\hare18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32239" y="4121058"/>
              <a:ext cx="2411760" cy="273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632799" y="5533849"/>
              <a:ext cx="1152128" cy="57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 х 3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195736" y="3284984"/>
            <a:ext cx="1724625" cy="2547538"/>
            <a:chOff x="4780087" y="823084"/>
            <a:chExt cx="1724625" cy="2547538"/>
          </a:xfrm>
        </p:grpSpPr>
        <p:pic>
          <p:nvPicPr>
            <p:cNvPr id="23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83568" y="3212976"/>
            <a:ext cx="1724625" cy="2547538"/>
            <a:chOff x="4780087" y="823084"/>
            <a:chExt cx="1724625" cy="2547538"/>
          </a:xfrm>
        </p:grpSpPr>
        <p:pic>
          <p:nvPicPr>
            <p:cNvPr id="26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779912" y="3284984"/>
            <a:ext cx="1724625" cy="2547538"/>
            <a:chOff x="4780087" y="823084"/>
            <a:chExt cx="1724625" cy="2547538"/>
          </a:xfrm>
        </p:grpSpPr>
        <p:pic>
          <p:nvPicPr>
            <p:cNvPr id="14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6" name="Picture 12" descr="C:\Users\пушкарь\Desktop\ЗАЙЧИКИ\30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44" y="465313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C:\Users\пушкарь\Desktop\ЗАЙЧИКИ\30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458112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 rot="-780000">
            <a:off x="4584633" y="3947614"/>
            <a:ext cx="1736966" cy="2871065"/>
            <a:chOff x="2624721" y="1821836"/>
            <a:chExt cx="1875271" cy="3430353"/>
          </a:xfrm>
        </p:grpSpPr>
        <p:pic>
          <p:nvPicPr>
            <p:cNvPr id="32" name="Picture 10" descr="C:\Users\пушкарь\Desktop\ЗАЙЧИКИ\npydz3gz.jpg"/>
            <p:cNvPicPr/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43"/>
            <a:stretch/>
          </p:blipFill>
          <p:spPr bwMode="auto">
            <a:xfrm rot="16320000">
              <a:off x="1756572" y="2689985"/>
              <a:ext cx="3430353" cy="1694055"/>
            </a:xfrm>
            <a:prstGeom prst="rect">
              <a:avLst/>
            </a:prstGeom>
            <a:noFill/>
            <a:extLst/>
          </p:spPr>
        </p:pic>
        <p:sp>
          <p:nvSpPr>
            <p:cNvPr id="33" name="TextBox 32"/>
            <p:cNvSpPr txBox="1"/>
            <p:nvPr/>
          </p:nvSpPr>
          <p:spPr>
            <a:xfrm>
              <a:off x="3347864" y="3354056"/>
              <a:ext cx="1152128" cy="919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956376" y="404664"/>
            <a:ext cx="1042416" cy="104241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6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3842 -0.01366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3600450"/>
            <a:ext cx="3166120" cy="116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3789040"/>
            <a:ext cx="4712568" cy="971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://era-apple.com/uploads/images/abd396a59ecaa2d614d442a140ef3920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9112789" y="4005064"/>
            <a:ext cx="2699791" cy="3068960"/>
            <a:chOff x="6732239" y="4121058"/>
            <a:chExt cx="2411760" cy="2736942"/>
          </a:xfrm>
        </p:grpSpPr>
        <p:pic>
          <p:nvPicPr>
            <p:cNvPr id="1031" name="Picture 7" descr="C:\Users\пушкарь\Desktop\ЗАЙЧИКИ\hare18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32239" y="4121058"/>
              <a:ext cx="2411760" cy="273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632799" y="5533849"/>
              <a:ext cx="1152128" cy="57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 х 9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707904" y="3284984"/>
            <a:ext cx="1724625" cy="2547538"/>
            <a:chOff x="4780087" y="823084"/>
            <a:chExt cx="1724625" cy="2547538"/>
          </a:xfrm>
        </p:grpSpPr>
        <p:pic>
          <p:nvPicPr>
            <p:cNvPr id="23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212135" y="2551276"/>
              <a:ext cx="10801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27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267744" y="3140968"/>
            <a:ext cx="1724625" cy="2547538"/>
            <a:chOff x="4780087" y="823084"/>
            <a:chExt cx="1724625" cy="2547538"/>
          </a:xfrm>
        </p:grpSpPr>
        <p:pic>
          <p:nvPicPr>
            <p:cNvPr id="14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64087" y="2564904"/>
              <a:ext cx="9281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6" name="Picture 12" descr="C:\Users\пушкарь\Desktop\ЗАЙЧИКИ\30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776" y="458112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683568" y="3212976"/>
            <a:ext cx="1724625" cy="2547538"/>
            <a:chOff x="4780087" y="823084"/>
            <a:chExt cx="1724625" cy="2547538"/>
          </a:xfrm>
        </p:grpSpPr>
        <p:pic>
          <p:nvPicPr>
            <p:cNvPr id="26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Picture 12" descr="C:\Users\пушкарь\Desktop\ЗАЙЧИКИ\30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458112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 rot="-780000">
            <a:off x="4584633" y="3947614"/>
            <a:ext cx="1736966" cy="2871065"/>
            <a:chOff x="2624721" y="1821836"/>
            <a:chExt cx="1875271" cy="3430353"/>
          </a:xfrm>
        </p:grpSpPr>
        <p:pic>
          <p:nvPicPr>
            <p:cNvPr id="32" name="Picture 10" descr="C:\Users\пушкарь\Desktop\ЗАЙЧИКИ\npydz3gz.jpg"/>
            <p:cNvPicPr/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43"/>
            <a:stretch/>
          </p:blipFill>
          <p:spPr bwMode="auto">
            <a:xfrm rot="16320000">
              <a:off x="1756572" y="2689985"/>
              <a:ext cx="3430353" cy="1694055"/>
            </a:xfrm>
            <a:prstGeom prst="rect">
              <a:avLst/>
            </a:prstGeom>
            <a:noFill/>
            <a:extLst/>
          </p:spPr>
        </p:pic>
        <p:sp>
          <p:nvSpPr>
            <p:cNvPr id="33" name="TextBox 32"/>
            <p:cNvSpPr txBox="1"/>
            <p:nvPr/>
          </p:nvSpPr>
          <p:spPr>
            <a:xfrm>
              <a:off x="3347864" y="3354056"/>
              <a:ext cx="1152128" cy="919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27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956376" y="404664"/>
            <a:ext cx="1042416" cy="104241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02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3842 -0.01366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3600450"/>
            <a:ext cx="3166120" cy="1165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3789040"/>
            <a:ext cx="4712568" cy="971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http://era-apple.com/uploads/images/abd396a59ecaa2d614d442a140ef3920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9112789" y="4005064"/>
            <a:ext cx="2699791" cy="3068960"/>
            <a:chOff x="6732239" y="4121058"/>
            <a:chExt cx="2411760" cy="2736942"/>
          </a:xfrm>
        </p:grpSpPr>
        <p:pic>
          <p:nvPicPr>
            <p:cNvPr id="1031" name="Picture 7" descr="C:\Users\пушкарь\Desktop\ЗАЙЧИКИ\hare18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32239" y="4121058"/>
              <a:ext cx="2411760" cy="2736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632799" y="5533849"/>
              <a:ext cx="1152128" cy="57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 х 5</a:t>
              </a:r>
              <a:endPara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195736" y="3284984"/>
            <a:ext cx="1724625" cy="2547538"/>
            <a:chOff x="4780087" y="823084"/>
            <a:chExt cx="1724625" cy="2547538"/>
          </a:xfrm>
        </p:grpSpPr>
        <p:pic>
          <p:nvPicPr>
            <p:cNvPr id="23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779912" y="3284984"/>
            <a:ext cx="1724625" cy="2547538"/>
            <a:chOff x="4780087" y="823084"/>
            <a:chExt cx="1724625" cy="2547538"/>
          </a:xfrm>
        </p:grpSpPr>
        <p:pic>
          <p:nvPicPr>
            <p:cNvPr id="14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036" name="Picture 12" descr="C:\Users\пушкарь\Desktop\ЗАЙЧИКИ\30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7944" y="4653136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683568" y="3212976"/>
            <a:ext cx="1724625" cy="2547538"/>
            <a:chOff x="4780087" y="823084"/>
            <a:chExt cx="1724625" cy="2547538"/>
          </a:xfrm>
        </p:grpSpPr>
        <p:pic>
          <p:nvPicPr>
            <p:cNvPr id="26" name="Picture 10" descr="C:\Users\пушкарь\Desktop\ЗАЙЧИКИ\npydz3gz.jpg"/>
            <p:cNvPicPr/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94"/>
            <a:stretch/>
          </p:blipFill>
          <p:spPr bwMode="auto">
            <a:xfrm rot="16800000">
              <a:off x="4368631" y="1234540"/>
              <a:ext cx="2547538" cy="172462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364088" y="2564904"/>
              <a:ext cx="86409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Picture 12" descr="C:\Users\пушкарь\Desktop\ЗАЙЧИКИ\308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4581128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 rot="-780000">
            <a:off x="4665868" y="3876721"/>
            <a:ext cx="1756479" cy="2955325"/>
            <a:chOff x="2624721" y="1821836"/>
            <a:chExt cx="1875271" cy="3430353"/>
          </a:xfrm>
        </p:grpSpPr>
        <p:pic>
          <p:nvPicPr>
            <p:cNvPr id="32" name="Picture 10" descr="C:\Users\пушкарь\Desktop\ЗАЙЧИКИ\npydz3gz.jpg"/>
            <p:cNvPicPr/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43"/>
            <a:stretch/>
          </p:blipFill>
          <p:spPr bwMode="auto">
            <a:xfrm rot="16320000">
              <a:off x="1756572" y="2689985"/>
              <a:ext cx="3430353" cy="1694055"/>
            </a:xfrm>
            <a:prstGeom prst="rect">
              <a:avLst/>
            </a:prstGeom>
            <a:noFill/>
            <a:extLst/>
          </p:spPr>
        </p:pic>
        <p:sp>
          <p:nvSpPr>
            <p:cNvPr id="33" name="TextBox 32"/>
            <p:cNvSpPr txBox="1"/>
            <p:nvPr/>
          </p:nvSpPr>
          <p:spPr>
            <a:xfrm>
              <a:off x="3347864" y="3354056"/>
              <a:ext cx="1152128" cy="919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7956376" y="404664"/>
            <a:ext cx="1042416" cy="1042416"/>
          </a:xfrm>
          <a:prstGeom prst="actionButtonForwardNex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0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3842 -0.01366 " pathEditMode="relative" rAng="0" ptsTypes="AA">
                                      <p:cBhvr>
                                        <p:cTn id="6" dur="4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19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90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Таблиця множення на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МОЛОДЕЦЬ!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пушкарь</dc:creator>
  <cp:lastModifiedBy>пушкарь</cp:lastModifiedBy>
  <cp:revision>13</cp:revision>
  <dcterms:created xsi:type="dcterms:W3CDTF">2015-07-05T19:36:38Z</dcterms:created>
  <dcterms:modified xsi:type="dcterms:W3CDTF">2015-07-05T21:53:26Z</dcterms:modified>
</cp:coreProperties>
</file>